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EBD0D-7A12-41E3-A4A5-E02E623A93B5}" v="3" dt="2024-11-01T00:59:45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meth, Tamara" userId="3717e7ce-cdde-4b7f-b008-bea3ae790050" providerId="ADAL" clId="{8CCEBD0D-7A12-41E3-A4A5-E02E623A93B5}"/>
    <pc:docChg chg="custSel modSld">
      <pc:chgData name="Nemeth, Tamara" userId="3717e7ce-cdde-4b7f-b008-bea3ae790050" providerId="ADAL" clId="{8CCEBD0D-7A12-41E3-A4A5-E02E623A93B5}" dt="2024-11-01T01:03:23.595" v="181" actId="1037"/>
      <pc:docMkLst>
        <pc:docMk/>
      </pc:docMkLst>
      <pc:sldChg chg="addSp delSp modSp mod">
        <pc:chgData name="Nemeth, Tamara" userId="3717e7ce-cdde-4b7f-b008-bea3ae790050" providerId="ADAL" clId="{8CCEBD0D-7A12-41E3-A4A5-E02E623A93B5}" dt="2024-11-01T01:03:23.595" v="181" actId="1037"/>
        <pc:sldMkLst>
          <pc:docMk/>
          <pc:sldMk cId="4019119954" sldId="256"/>
        </pc:sldMkLst>
        <pc:picChg chg="add del mod">
          <ac:chgData name="Nemeth, Tamara" userId="3717e7ce-cdde-4b7f-b008-bea3ae790050" providerId="ADAL" clId="{8CCEBD0D-7A12-41E3-A4A5-E02E623A93B5}" dt="2024-11-01T00:58:22.687" v="6" actId="478"/>
          <ac:picMkLst>
            <pc:docMk/>
            <pc:sldMk cId="4019119954" sldId="256"/>
            <ac:picMk id="2" creationId="{ED4067BF-B41A-A841-E432-B08CEC4259DE}"/>
          </ac:picMkLst>
        </pc:picChg>
        <pc:picChg chg="add mod">
          <ac:chgData name="Nemeth, Tamara" userId="3717e7ce-cdde-4b7f-b008-bea3ae790050" providerId="ADAL" clId="{8CCEBD0D-7A12-41E3-A4A5-E02E623A93B5}" dt="2024-11-01T01:01:35.878" v="73" actId="14100"/>
          <ac:picMkLst>
            <pc:docMk/>
            <pc:sldMk cId="4019119954" sldId="256"/>
            <ac:picMk id="3" creationId="{4E4942B0-F0CC-2F00-9BEC-CCDE59A5014D}"/>
          </ac:picMkLst>
        </pc:picChg>
        <pc:picChg chg="add mod">
          <ac:chgData name="Nemeth, Tamara" userId="3717e7ce-cdde-4b7f-b008-bea3ae790050" providerId="ADAL" clId="{8CCEBD0D-7A12-41E3-A4A5-E02E623A93B5}" dt="2024-11-01T01:03:23.595" v="181" actId="1037"/>
          <ac:picMkLst>
            <pc:docMk/>
            <pc:sldMk cId="4019119954" sldId="256"/>
            <ac:picMk id="4" creationId="{5AFE7BFB-B605-6705-3E09-80C024E6F8A5}"/>
          </ac:picMkLst>
        </pc:picChg>
        <pc:picChg chg="del">
          <ac:chgData name="Nemeth, Tamara" userId="3717e7ce-cdde-4b7f-b008-bea3ae790050" providerId="ADAL" clId="{8CCEBD0D-7A12-41E3-A4A5-E02E623A93B5}" dt="2024-11-01T00:56:08.657" v="1" actId="478"/>
          <ac:picMkLst>
            <pc:docMk/>
            <pc:sldMk cId="4019119954" sldId="256"/>
            <ac:picMk id="8" creationId="{AAEC6FA4-57F9-3420-8CF1-25A09F9BB35D}"/>
          </ac:picMkLst>
        </pc:picChg>
        <pc:picChg chg="del">
          <ac:chgData name="Nemeth, Tamara" userId="3717e7ce-cdde-4b7f-b008-bea3ae790050" providerId="ADAL" clId="{8CCEBD0D-7A12-41E3-A4A5-E02E623A93B5}" dt="2024-11-01T00:56:05.878" v="0" actId="478"/>
          <ac:picMkLst>
            <pc:docMk/>
            <pc:sldMk cId="4019119954" sldId="256"/>
            <ac:picMk id="9" creationId="{E1461898-AF79-0EC6-B2A4-9737181B53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3A82-4407-19B9-57DC-3077A83F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AFEA-3C5A-FFA1-6F9E-1D2CA1D76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9849-6BE4-6A8A-63BB-8BA9A9B2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EA73-8E65-E920-96C5-5EA1FA6D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2E426-D1DF-A787-B19C-1FA8CB9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42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39B2-7E36-1202-8DCC-0ED86ACE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C7D81-C128-DB77-55D0-3AD3F7071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50A6B-4D23-24E6-DE03-36B4C11C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AD6DE-BFBE-8945-F36F-C9CE2F47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05A1-E5BC-C6C7-B3CD-3BA5A5E3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03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41533F-952A-8E72-D540-7345E9AA6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A22E9-DB1D-13FE-C039-F4D25A9E9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252D-D2AA-8F1F-E00F-DBFA7C3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9566-CF05-997F-4DB1-40A11D9F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D312-D4E3-7482-7B8E-B7C91009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79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A0E1-8AEB-1060-5990-AC81BF57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DB86-9BA7-32A3-B508-D578E14A6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4B074-AA45-AEF3-2AB7-B28D3621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4AB5-417B-B89C-4180-9BFA7C0B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6D39-3AFB-7AAA-0648-B7C9A2FE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73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E3CC-E61C-8DA3-5027-E66A9AA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9EE69-C014-B0B1-94C2-DC47A54D1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8963D-1609-7E7F-13DE-5866345C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F331-3FED-EC36-F41B-EC944510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410D-07DF-05AE-1EAB-A5D4A4C1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56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71D5-7FD3-1223-384B-64F7F606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F58FA-5754-19A9-3CE3-EC54F6A11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F4E5F-D90F-6C6A-AB73-E9276C30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20627-5E8C-9923-1C9F-E96F2C64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64174-8E55-B364-5E73-58C5FCBE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0E8EF-6941-4B74-C85D-B0F44300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24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EAA6-4DD8-458F-2725-39BD813E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5094B-0566-8580-5671-3F250060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95EEA-8007-4ED8-AD15-9F6348D1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B1D79-82D9-6316-69F1-B3023097D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07E26-87D9-9E24-E6B1-D1D623775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9C159-E887-CE8B-BEE0-9EF5235C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5602C-F77D-FCCC-56D9-0D95D319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A6E5E-DC91-2451-D9FF-D41BE569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472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78D4-D8E4-251C-ABE8-31F6FF95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700BA-3D5F-ABB4-82F2-3EA6DD05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D2685-8646-0359-4D57-832B5C9E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F8DE-70D4-7EDB-13B4-29B6ACB0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0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92917-1C38-51CB-2C38-A1BFC78E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B3284-04C6-B9A5-2E1B-B7000DA5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9DC8-4966-A0B5-EF6D-78AEBE1A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58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1676-9B39-037D-56F1-E0FFBE04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9669-0769-2B91-F38E-FCB515A2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4D16D-AE41-63AF-CC9A-4A5F11538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A47B2-EFFE-7B4B-0E20-A7F559E1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20F3D-D57A-47EB-640E-A64A4329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9919C-2F9F-75FA-B7BB-583CD146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2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7AFD-5367-F424-8972-0D60B828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3099D-0B3B-BACD-1A87-7E4443263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915C0-4765-5B8E-96D0-145173314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5D28E-4497-4533-161B-B0AAF77E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EDC63-63F7-BB63-1BB9-CCB4BF1F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6CE2D-57A8-A425-D81B-F86D4C51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4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D6C0C-EF6F-B3A8-249D-2E64272C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7C773-45E3-D081-FDC4-E58DEC4EA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B47C3-A5E8-98DA-073E-ACDDBA33D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AA53F-072D-4A39-AF8B-FE1F6B8EF8C4}" type="datetimeFigureOut">
              <a:rPr lang="en-CA" smtClean="0"/>
              <a:t>2024-10-31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A8CFD-5F8C-3D26-F7F6-668D0338A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41086-D3D1-0367-4586-EF747D25D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14DD-BA62-4080-BC8F-F4F3BEDC57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66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942B0-F0CC-2F00-9BEC-CCDE59A5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84" y="100668"/>
            <a:ext cx="5203029" cy="66734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FE7BFB-B605-6705-3E09-80C024E6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22" y="56626"/>
            <a:ext cx="535102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Nemeth, Tamara</dc:creator>
  <cp:lastModifiedBy>Nemeth, Tamara</cp:lastModifiedBy>
  <cp:revision>1</cp:revision>
  <dcterms:created xsi:type="dcterms:W3CDTF">2024-10-30T23:41:41Z</dcterms:created>
  <dcterms:modified xsi:type="dcterms:W3CDTF">2024-11-01T01:03:31Z</dcterms:modified>
</cp:coreProperties>
</file>