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469" r:id="rId2"/>
  </p:sldIdLst>
  <p:sldSz cx="6858000" cy="9144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7B5"/>
    <a:srgbClr val="C8102E"/>
    <a:srgbClr val="CF1F33"/>
    <a:srgbClr val="B0B316"/>
    <a:srgbClr val="BA8A0B"/>
    <a:srgbClr val="4063B1"/>
    <a:srgbClr val="EA7C11"/>
    <a:srgbClr val="92195F"/>
    <a:srgbClr val="C85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1BE36-2F2A-416C-BDD7-8957B5118F11}" v="8" dt="2023-01-17T00:54:06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04"/>
  </p:normalViewPr>
  <p:slideViewPr>
    <p:cSldViewPr snapToGrid="0" snapToObjects="1" showGuides="1">
      <p:cViewPr varScale="1">
        <p:scale>
          <a:sx n="62" d="100"/>
          <a:sy n="62" d="100"/>
        </p:scale>
        <p:origin x="2405" y="48"/>
      </p:cViewPr>
      <p:guideLst/>
    </p:cSldViewPr>
  </p:slideViewPr>
  <p:outlineViewPr>
    <p:cViewPr>
      <p:scale>
        <a:sx n="100" d="100"/>
        <a:sy n="100" d="100"/>
      </p:scale>
      <p:origin x="0" y="-9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B3CA-3EEA-6E41-A809-A5092A84265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857C5-EE7B-9A4B-B29F-719AACE1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73D2-B880-3444-8712-73A9C63B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5EB7-FEBA-E748-9E24-EC455650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B5F0B-61A3-410E-AC5D-EB8C97DAE5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58000" cy="78761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85442" y="8156647"/>
            <a:ext cx="5440375" cy="7437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463" b="0" i="0" baseline="0">
                <a:solidFill>
                  <a:srgbClr val="298FC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3A4D2-01B5-4768-87DD-0EEEEF8EC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644" y="8156647"/>
            <a:ext cx="629749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12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ment: Berry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C4AB4B-CB20-B649-919D-E819F8169058}"/>
              </a:ext>
            </a:extLst>
          </p:cNvPr>
          <p:cNvSpPr/>
          <p:nvPr userDrawn="1"/>
        </p:nvSpPr>
        <p:spPr>
          <a:xfrm>
            <a:off x="0" y="0"/>
            <a:ext cx="2395603" cy="91440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26055" y="463236"/>
            <a:ext cx="1798188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650730B5-84BE-4033-8688-F2F3AC7A9216}"/>
              </a:ext>
            </a:extLst>
          </p:cNvPr>
          <p:cNvSpPr txBox="1">
            <a:spLocks/>
          </p:cNvSpPr>
          <p:nvPr userDrawn="1"/>
        </p:nvSpPr>
        <p:spPr>
          <a:xfrm>
            <a:off x="5086922" y="8534400"/>
            <a:ext cx="1491615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z="450" smtClean="0"/>
              <a:pPr lvl="0"/>
              <a:t>‹#›</a:t>
            </a:fld>
            <a:endParaRPr lang="en-US" sz="45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FF03D8-AEE5-4797-BECB-17922FFE0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6055" y="1540933"/>
            <a:ext cx="3852482" cy="1360763"/>
          </a:xfrm>
        </p:spPr>
        <p:txBody>
          <a:bodyPr anchor="b" anchorCtr="0">
            <a:noAutofit/>
          </a:bodyPr>
          <a:lstStyle>
            <a:lvl1pPr>
              <a:defRPr sz="2250" b="0" i="0" baseline="0">
                <a:solidFill>
                  <a:srgbClr val="C8102E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B7EFF4-00FB-4482-82F8-8ACA1216E8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26055" y="3048000"/>
            <a:ext cx="3852482" cy="5371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63"/>
              </a:spcBef>
              <a:defRPr sz="1125">
                <a:solidFill>
                  <a:srgbClr val="696158"/>
                </a:solidFill>
              </a:defRPr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74BE3-00AF-804C-B762-9BC8AC07B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alphaModFix amt="5000"/>
          </a:blip>
          <a:srcRect r="65068"/>
          <a:stretch/>
        </p:blipFill>
        <p:spPr>
          <a:xfrm>
            <a:off x="0" y="0"/>
            <a:ext cx="2395603" cy="906904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BF2E96-8DED-435C-9130-F9F35311F2C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203" y="3048001"/>
            <a:ext cx="1800225" cy="538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5022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: Forest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F4BA1C-4192-8845-9C8A-98B175D2B83B}"/>
              </a:ext>
            </a:extLst>
          </p:cNvPr>
          <p:cNvSpPr/>
          <p:nvPr userDrawn="1"/>
        </p:nvSpPr>
        <p:spPr>
          <a:xfrm>
            <a:off x="0" y="0"/>
            <a:ext cx="2395603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26055" y="463236"/>
            <a:ext cx="1798188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7D1EA755-3CC6-4897-8BBC-F7F677B8C1E6}"/>
              </a:ext>
            </a:extLst>
          </p:cNvPr>
          <p:cNvSpPr txBox="1">
            <a:spLocks/>
          </p:cNvSpPr>
          <p:nvPr userDrawn="1"/>
        </p:nvSpPr>
        <p:spPr>
          <a:xfrm>
            <a:off x="5086922" y="8534400"/>
            <a:ext cx="1491615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z="450" smtClean="0"/>
              <a:pPr lvl="0"/>
              <a:t>‹#›</a:t>
            </a:fld>
            <a:endParaRPr lang="en-US" sz="45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92CA3A-0760-4C5D-924D-817CD0146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6055" y="1540933"/>
            <a:ext cx="3852482" cy="1360763"/>
          </a:xfrm>
        </p:spPr>
        <p:txBody>
          <a:bodyPr anchor="b" anchorCtr="0">
            <a:noAutofit/>
          </a:bodyPr>
          <a:lstStyle>
            <a:lvl1pPr>
              <a:defRPr sz="2250" b="0" i="0" baseline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C44555-1A1C-4E94-B3AE-9A81D6FDC8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26055" y="3048000"/>
            <a:ext cx="3852482" cy="5371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63"/>
              </a:spcBef>
              <a:defRPr sz="1125">
                <a:solidFill>
                  <a:srgbClr val="696158"/>
                </a:solidFill>
              </a:defRPr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1DAC03-3AD7-3A43-AD05-8EEE125CE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  <a:alphaModFix amt="9000"/>
          </a:blip>
          <a:srcRect r="65068"/>
          <a:stretch/>
        </p:blipFill>
        <p:spPr>
          <a:xfrm>
            <a:off x="-3668" y="37478"/>
            <a:ext cx="2395603" cy="9069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8D13A71-32E4-49AE-AE0A-D36B4B61F0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203" y="3048001"/>
            <a:ext cx="1800225" cy="538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: Newell Gray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BB068E-5ED3-0746-A892-C55D495EE1AD}"/>
              </a:ext>
            </a:extLst>
          </p:cNvPr>
          <p:cNvSpPr/>
          <p:nvPr userDrawn="1"/>
        </p:nvSpPr>
        <p:spPr>
          <a:xfrm>
            <a:off x="0" y="0"/>
            <a:ext cx="2395603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6055" y="1540933"/>
            <a:ext cx="3852482" cy="1360763"/>
          </a:xfrm>
        </p:spPr>
        <p:txBody>
          <a:bodyPr anchor="b" anchorCtr="0">
            <a:noAutofit/>
          </a:bodyPr>
          <a:lstStyle>
            <a:lvl1pPr>
              <a:defRPr sz="2250" b="0" i="0" baseline="0">
                <a:solidFill>
                  <a:srgbClr val="69615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26055" y="463236"/>
            <a:ext cx="1798188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38CFA130-4A41-4DF7-8598-DCB7C99293E8}"/>
              </a:ext>
            </a:extLst>
          </p:cNvPr>
          <p:cNvSpPr txBox="1">
            <a:spLocks/>
          </p:cNvSpPr>
          <p:nvPr userDrawn="1"/>
        </p:nvSpPr>
        <p:spPr>
          <a:xfrm>
            <a:off x="5086922" y="8534400"/>
            <a:ext cx="1491615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z="450" smtClean="0"/>
              <a:pPr lvl="0"/>
              <a:t>‹#›</a:t>
            </a:fld>
            <a:endParaRPr lang="en-US" sz="4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5290BF-D61D-43CF-9DE0-F11494DC8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26055" y="3048000"/>
            <a:ext cx="3852482" cy="5371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63"/>
              </a:spcBef>
              <a:defRPr sz="1125">
                <a:solidFill>
                  <a:srgbClr val="696158"/>
                </a:solidFill>
              </a:defRPr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369561-05AC-2841-8729-0F3E479A2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alphaModFix amt="4000"/>
          </a:blip>
          <a:srcRect r="65068"/>
          <a:stretch/>
        </p:blipFill>
        <p:spPr>
          <a:xfrm>
            <a:off x="0" y="37478"/>
            <a:ext cx="2395603" cy="9069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C588B-6D78-4E5A-B296-E8D443E789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203" y="3048001"/>
            <a:ext cx="1800225" cy="538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>
                <a:latin typeface="+mj-lt"/>
              </a:rPr>
              <a:t>© N</a:t>
            </a:r>
            <a:r>
              <a:rPr lang="en-US" sz="450" baseline="0">
                <a:latin typeface="+mj-lt"/>
              </a:rPr>
              <a:t>ewell </a:t>
            </a:r>
            <a:r>
              <a:rPr lang="en-US" sz="450" baseline="0" dirty="0">
                <a:latin typeface="+mj-lt"/>
              </a:rPr>
              <a:t>Brands</a:t>
            </a:r>
            <a:endParaRPr lang="en-US" sz="45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14295-90AD-4122-A2FB-C53617BE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3455" y="2794000"/>
            <a:ext cx="3011091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>
                <a:latin typeface="+mj-lt"/>
              </a:rPr>
              <a:t>© N</a:t>
            </a:r>
            <a:r>
              <a:rPr lang="en-US" sz="450" baseline="0">
                <a:latin typeface="+mj-lt"/>
              </a:rPr>
              <a:t>ewell </a:t>
            </a:r>
            <a:r>
              <a:rPr lang="en-US" sz="450" baseline="0" dirty="0">
                <a:latin typeface="+mj-lt"/>
              </a:rPr>
              <a:t>Brands</a:t>
            </a:r>
            <a:endParaRPr lang="en-US" sz="450" dirty="0">
              <a:latin typeface="+mj-lt"/>
            </a:endParaRPr>
          </a:p>
        </p:txBody>
      </p:sp>
      <p:sp>
        <p:nvSpPr>
          <p:cNvPr id="4" name="Shape 20">
            <a:extLst>
              <a:ext uri="{FF2B5EF4-FFF2-40B4-BE49-F238E27FC236}">
                <a16:creationId xmlns:a16="http://schemas.microsoft.com/office/drawing/2014/main" id="{26CAFCEC-92B0-4E7E-A3A9-27DB0821A734}"/>
              </a:ext>
            </a:extLst>
          </p:cNvPr>
          <p:cNvSpPr txBox="1">
            <a:spLocks/>
          </p:cNvSpPr>
          <p:nvPr userDrawn="1"/>
        </p:nvSpPr>
        <p:spPr>
          <a:xfrm>
            <a:off x="5086922" y="8534400"/>
            <a:ext cx="1491615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z="450" smtClean="0"/>
              <a:pPr lvl="0"/>
              <a:t>‹#›</a:t>
            </a:fld>
            <a:endParaRPr lang="en-US" sz="450" dirty="0"/>
          </a:p>
        </p:txBody>
      </p:sp>
    </p:spTree>
    <p:extLst>
      <p:ext uri="{BB962C8B-B14F-4D97-AF65-F5344CB8AC3E}">
        <p14:creationId xmlns:p14="http://schemas.microsoft.com/office/powerpoint/2010/main" val="9485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>
                <a:latin typeface="+mj-lt"/>
              </a:rPr>
              <a:t>© N</a:t>
            </a:r>
            <a:r>
              <a:rPr lang="en-US" sz="450" baseline="0">
                <a:latin typeface="+mj-lt"/>
              </a:rPr>
              <a:t>ewell </a:t>
            </a:r>
            <a:r>
              <a:rPr lang="en-US" sz="450" baseline="0" dirty="0">
                <a:latin typeface="+mj-lt"/>
              </a:rPr>
              <a:t>Brands</a:t>
            </a:r>
            <a:endParaRPr lang="en-US" sz="450" dirty="0">
              <a:latin typeface="+mj-lt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9528" y="463236"/>
            <a:ext cx="3055239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0332" y="3089985"/>
            <a:ext cx="6218492" cy="52181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/>
            </a:lvl1pPr>
            <a:lvl2pPr marL="257175" marR="0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5"/>
            </a:lvl2pPr>
            <a:lvl3pPr marL="449164" marR="0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Roboto Light" panose="02000000000000000000" pitchFamily="2" charset="0"/>
              <a:buChar char="–"/>
              <a:tabLst/>
              <a:defRPr sz="1125"/>
            </a:lvl3pPr>
            <a:lvl4pPr marL="644723" marR="0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 Unicode MS" panose="020B0604020202020204" pitchFamily="34" charset="-128"/>
              <a:buChar char="◦"/>
              <a:tabLst/>
              <a:defRPr sz="1125"/>
            </a:lvl4pPr>
            <a:lvl5pPr marL="834033" marR="0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Roboto Light" panose="02000000000000000000" pitchFamily="2" charset="0"/>
              <a:buChar char="»"/>
              <a:tabLst/>
              <a:defRPr sz="1125"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5239" y="1328593"/>
            <a:ext cx="6218492" cy="12313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50" b="0" i="0" baseline="0">
                <a:solidFill>
                  <a:srgbClr val="298FC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D6447B7E-1F03-4473-90EB-22C187BBAA6B}"/>
              </a:ext>
            </a:extLst>
          </p:cNvPr>
          <p:cNvSpPr txBox="1">
            <a:spLocks/>
          </p:cNvSpPr>
          <p:nvPr userDrawn="1"/>
        </p:nvSpPr>
        <p:spPr>
          <a:xfrm>
            <a:off x="5086922" y="8534400"/>
            <a:ext cx="1491615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z="450" smtClean="0"/>
              <a:pPr lvl="0"/>
              <a:t>‹#›</a:t>
            </a:fld>
            <a:endParaRPr lang="en-US" sz="450" dirty="0"/>
          </a:p>
        </p:txBody>
      </p:sp>
    </p:spTree>
    <p:extLst>
      <p:ext uri="{BB962C8B-B14F-4D97-AF65-F5344CB8AC3E}">
        <p14:creationId xmlns:p14="http://schemas.microsoft.com/office/powerpoint/2010/main" val="87902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8872" y="2"/>
            <a:ext cx="4449128" cy="9143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363203" y="3048001"/>
            <a:ext cx="1800225" cy="538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13" baseline="0">
                <a:solidFill>
                  <a:srgbClr val="696158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>
                <a:latin typeface="+mj-lt"/>
              </a:rPr>
              <a:t>© N</a:t>
            </a:r>
            <a:r>
              <a:rPr lang="en-US" sz="450" baseline="0">
                <a:latin typeface="+mj-lt"/>
              </a:rPr>
              <a:t>ewell </a:t>
            </a:r>
            <a:r>
              <a:rPr lang="en-US" sz="450" baseline="0" dirty="0">
                <a:latin typeface="+mj-lt"/>
              </a:rPr>
              <a:t>Brands</a:t>
            </a:r>
            <a:endParaRPr lang="en-US" sz="450" dirty="0"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63203" y="584202"/>
            <a:ext cx="1800225" cy="24637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75"/>
              </a:lnSpc>
              <a:spcBef>
                <a:spcPts val="0"/>
              </a:spcBef>
              <a:buNone/>
              <a:defRPr sz="1800" b="0" i="0" baseline="0">
                <a:solidFill>
                  <a:srgbClr val="298FC2"/>
                </a:solidFill>
                <a:latin typeface="Roboto Slab" pitchFamily="2" charset="0"/>
                <a:ea typeface="Roboto Slab" pitchFamily="2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4536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5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: Newell Blu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28B0CA-5598-4F4F-83A9-F65625547288}"/>
              </a:ext>
            </a:extLst>
          </p:cNvPr>
          <p:cNvSpPr/>
          <p:nvPr userDrawn="1"/>
        </p:nvSpPr>
        <p:spPr>
          <a:xfrm>
            <a:off x="0" y="0"/>
            <a:ext cx="2395603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6055" y="1540933"/>
            <a:ext cx="3852482" cy="1360763"/>
          </a:xfrm>
        </p:spPr>
        <p:txBody>
          <a:bodyPr anchor="b" anchorCtr="0">
            <a:noAutofit/>
          </a:bodyPr>
          <a:lstStyle>
            <a:lvl1pPr>
              <a:defRPr sz="2250" b="0" i="0" baseline="0">
                <a:solidFill>
                  <a:srgbClr val="298FC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6055" y="3048000"/>
            <a:ext cx="3852482" cy="5371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63"/>
              </a:spcBef>
              <a:defRPr sz="1125">
                <a:solidFill>
                  <a:srgbClr val="696158"/>
                </a:solidFill>
              </a:defRPr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26055" y="463236"/>
            <a:ext cx="1798188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1D2E8101-0853-40D5-9892-0F0B96DD1389}"/>
              </a:ext>
            </a:extLst>
          </p:cNvPr>
          <p:cNvSpPr txBox="1">
            <a:spLocks/>
          </p:cNvSpPr>
          <p:nvPr userDrawn="1"/>
        </p:nvSpPr>
        <p:spPr>
          <a:xfrm>
            <a:off x="5086922" y="8534400"/>
            <a:ext cx="1491615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z="450" smtClean="0"/>
              <a:pPr lvl="0"/>
              <a:t>‹#›</a:t>
            </a:fld>
            <a:endParaRPr lang="en-US" sz="4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7ADDA0-1449-D547-AE1C-73F23D392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</a:blip>
          <a:srcRect l="-167" r="64638"/>
          <a:stretch/>
        </p:blipFill>
        <p:spPr>
          <a:xfrm>
            <a:off x="-112612" y="-130788"/>
            <a:ext cx="2508215" cy="94128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3203" y="3048001"/>
            <a:ext cx="1800225" cy="538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ment: Newell Blue">
    <p:bg>
      <p:bgPr>
        <a:solidFill>
          <a:srgbClr val="00A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620C6A-176C-9449-93B3-90FB93F9E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3000"/>
          </a:blip>
          <a:stretch>
            <a:fillRect/>
          </a:stretch>
        </p:blipFill>
        <p:spPr>
          <a:xfrm>
            <a:off x="0" y="37478"/>
            <a:ext cx="6858000" cy="9069045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203" y="3048000"/>
            <a:ext cx="6220529" cy="53716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575"/>
              </a:lnSpc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5240" y="463236"/>
            <a:ext cx="3055239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239" y="1328593"/>
            <a:ext cx="6218492" cy="12313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5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0882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ment: Newell Blu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28B0CA-5598-4F4F-83A9-F65625547288}"/>
              </a:ext>
            </a:extLst>
          </p:cNvPr>
          <p:cNvSpPr/>
          <p:nvPr userDrawn="1"/>
        </p:nvSpPr>
        <p:spPr>
          <a:xfrm>
            <a:off x="0" y="0"/>
            <a:ext cx="2395603" cy="9144000"/>
          </a:xfrm>
          <a:prstGeom prst="rect">
            <a:avLst/>
          </a:prstGeom>
          <a:solidFill>
            <a:srgbClr val="00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6055" y="1540933"/>
            <a:ext cx="3852482" cy="1360763"/>
          </a:xfrm>
        </p:spPr>
        <p:txBody>
          <a:bodyPr anchor="b" anchorCtr="0">
            <a:noAutofit/>
          </a:bodyPr>
          <a:lstStyle>
            <a:lvl1pPr>
              <a:defRPr sz="2250" b="0" i="0" baseline="0">
                <a:solidFill>
                  <a:srgbClr val="00A7B5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6055" y="3048000"/>
            <a:ext cx="3852482" cy="5371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63"/>
              </a:spcBef>
              <a:defRPr sz="1125">
                <a:solidFill>
                  <a:srgbClr val="696158"/>
                </a:solidFill>
              </a:defRPr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3203" y="3048001"/>
            <a:ext cx="1800225" cy="538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26055" y="463236"/>
            <a:ext cx="1798188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1D2E8101-0853-40D5-9892-0F0B96DD1389}"/>
              </a:ext>
            </a:extLst>
          </p:cNvPr>
          <p:cNvSpPr txBox="1">
            <a:spLocks/>
          </p:cNvSpPr>
          <p:nvPr userDrawn="1"/>
        </p:nvSpPr>
        <p:spPr>
          <a:xfrm>
            <a:off x="5086922" y="8534400"/>
            <a:ext cx="1491615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z="450" smtClean="0"/>
              <a:pPr lvl="0"/>
              <a:t>‹#›</a:t>
            </a:fld>
            <a:endParaRPr lang="en-US" sz="4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273B5A-1591-4745-B603-B2DED23D2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3000"/>
          </a:blip>
          <a:srcRect r="65068"/>
          <a:stretch/>
        </p:blipFill>
        <p:spPr>
          <a:xfrm>
            <a:off x="0" y="37478"/>
            <a:ext cx="2395603" cy="90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0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ment: Violet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1D5634-FA75-954C-B350-8369D696BB9D}"/>
              </a:ext>
            </a:extLst>
          </p:cNvPr>
          <p:cNvSpPr/>
          <p:nvPr userDrawn="1"/>
        </p:nvSpPr>
        <p:spPr>
          <a:xfrm>
            <a:off x="0" y="0"/>
            <a:ext cx="2395603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6055" y="1540933"/>
            <a:ext cx="3852482" cy="1360763"/>
          </a:xfrm>
        </p:spPr>
        <p:txBody>
          <a:bodyPr anchor="b" anchorCtr="0">
            <a:noAutofit/>
          </a:bodyPr>
          <a:lstStyle>
            <a:lvl1pPr>
              <a:defRPr sz="2250" b="0" i="0">
                <a:solidFill>
                  <a:srgbClr val="653279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26055" y="463236"/>
            <a:ext cx="1798188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68EDBE-611A-4427-9B45-1C6E29D84C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26055" y="3048000"/>
            <a:ext cx="3852482" cy="5371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63"/>
              </a:spcBef>
              <a:defRPr sz="1125">
                <a:solidFill>
                  <a:srgbClr val="696158"/>
                </a:solidFill>
              </a:defRPr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104A91-4379-8F41-9F71-FE58FD395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alphaModFix amt="5000"/>
          </a:blip>
          <a:srcRect r="65068"/>
          <a:stretch/>
        </p:blipFill>
        <p:spPr>
          <a:xfrm>
            <a:off x="0" y="37478"/>
            <a:ext cx="2395603" cy="906904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DAD135-27F8-4707-9AD3-6833A26BAB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203" y="3048001"/>
            <a:ext cx="1800225" cy="538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ment: Berry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8C8C1B-AAC4-704A-A7F0-F739BFB5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alphaModFix amt="5000"/>
          </a:blip>
          <a:stretch>
            <a:fillRect/>
          </a:stretch>
        </p:blipFill>
        <p:spPr>
          <a:xfrm>
            <a:off x="0" y="0"/>
            <a:ext cx="6858000" cy="906904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0619" y="8591938"/>
            <a:ext cx="87668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+mj-lt"/>
              </a:rPr>
              <a:t>© N</a:t>
            </a:r>
            <a:r>
              <a:rPr lang="en-US" sz="450" baseline="0" dirty="0">
                <a:solidFill>
                  <a:schemeClr val="bg1"/>
                </a:solidFill>
                <a:latin typeface="+mj-lt"/>
              </a:rPr>
              <a:t>ewell Brands</a:t>
            </a:r>
            <a:endParaRPr lang="en-US" sz="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5240" y="463236"/>
            <a:ext cx="3055239" cy="487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1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Roboto Slab Light"/>
              </a:defRPr>
            </a:lvl2pPr>
            <a:lvl3pPr>
              <a:defRPr>
                <a:latin typeface="Roboto Slab Light"/>
              </a:defRPr>
            </a:lvl3pPr>
            <a:lvl4pPr>
              <a:defRPr>
                <a:latin typeface="Roboto Slab Light"/>
              </a:defRPr>
            </a:lvl4pPr>
            <a:lvl5pPr>
              <a:defRPr>
                <a:latin typeface="Roboto Slab Ligh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17657F-E2A5-486B-BFB4-3F14B204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39" y="1328593"/>
            <a:ext cx="6218492" cy="12313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50" b="0" i="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3D8126-0C12-484E-B198-DB54063D0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203" y="3048000"/>
            <a:ext cx="6220529" cy="53716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63"/>
              </a:spcBef>
              <a:buNone/>
              <a:defRPr sz="1125">
                <a:solidFill>
                  <a:schemeClr val="bg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90853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5" y="486833"/>
            <a:ext cx="6218492" cy="17678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2434167"/>
            <a:ext cx="6218492" cy="580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696" r:id="rId3"/>
    <p:sldLayoutId id="2147483657" r:id="rId4"/>
    <p:sldLayoutId id="2147483721" r:id="rId5"/>
    <p:sldLayoutId id="2147483724" r:id="rId6"/>
    <p:sldLayoutId id="2147483725" r:id="rId7"/>
    <p:sldLayoutId id="2147483719" r:id="rId8"/>
    <p:sldLayoutId id="2147483726" r:id="rId9"/>
    <p:sldLayoutId id="2147483727" r:id="rId10"/>
    <p:sldLayoutId id="2147483718" r:id="rId11"/>
    <p:sldLayoutId id="2147483720" r:id="rId12"/>
    <p:sldLayoutId id="2147483689" r:id="rId13"/>
  </p:sldLayoutIdLst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514350" rtl="0" eaLnBrk="1" fontAlgn="auto" latinLnBrk="0" hangingPunct="1">
        <a:lnSpc>
          <a:spcPct val="100000"/>
        </a:lnSpc>
        <a:spcBef>
          <a:spcPts val="563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marR="0" indent="-128588" algn="l" defTabSz="514350" rtl="0" eaLnBrk="1" fontAlgn="auto" latinLnBrk="0" hangingPunct="1">
        <a:lnSpc>
          <a:spcPct val="100000"/>
        </a:lnSpc>
        <a:spcBef>
          <a:spcPts val="1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49164" marR="0" indent="-128588" algn="l" defTabSz="514350" rtl="0" eaLnBrk="1" fontAlgn="auto" latinLnBrk="0" hangingPunct="1">
        <a:lnSpc>
          <a:spcPct val="100000"/>
        </a:lnSpc>
        <a:spcBef>
          <a:spcPts val="113"/>
        </a:spcBef>
        <a:spcAft>
          <a:spcPts val="0"/>
        </a:spcAft>
        <a:buClrTx/>
        <a:buSzTx/>
        <a:buFont typeface="Roboto Light" panose="02000000000000000000" pitchFamily="2" charset="0"/>
        <a:buChar char="–"/>
        <a:tabLst/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644723" marR="0" indent="-128588" algn="l" defTabSz="514350" rtl="0" eaLnBrk="1" fontAlgn="auto" latinLnBrk="0" hangingPunct="1">
        <a:lnSpc>
          <a:spcPct val="100000"/>
        </a:lnSpc>
        <a:spcBef>
          <a:spcPts val="113"/>
        </a:spcBef>
        <a:spcAft>
          <a:spcPts val="0"/>
        </a:spcAft>
        <a:buClrTx/>
        <a:buSzTx/>
        <a:buFont typeface="Arial Unicode MS" panose="020B0604020202020204" pitchFamily="34" charset="-128"/>
        <a:buChar char="◦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33" marR="0" indent="-128588" algn="l" defTabSz="514350" rtl="0" eaLnBrk="1" fontAlgn="auto" latinLnBrk="0" hangingPunct="1">
        <a:lnSpc>
          <a:spcPct val="100000"/>
        </a:lnSpc>
        <a:spcBef>
          <a:spcPts val="113"/>
        </a:spcBef>
        <a:spcAft>
          <a:spcPts val="0"/>
        </a:spcAft>
        <a:buClrTx/>
        <a:buSzTx/>
        <a:buFont typeface="Roboto Light" panose="02000000000000000000" pitchFamily="2" charset="0"/>
        <a:buChar char="»"/>
        <a:tabLst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70CD98-42A9-4DEA-A410-F081827BBBC2}"/>
              </a:ext>
            </a:extLst>
          </p:cNvPr>
          <p:cNvSpPr txBox="1"/>
          <p:nvPr/>
        </p:nvSpPr>
        <p:spPr>
          <a:xfrm>
            <a:off x="709674" y="8259279"/>
            <a:ext cx="404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Faith Community Presbyterian Church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 Murphy Rd., Baxter, ON L0M 1B0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(705) 424-0779      www.livingfaithbaxter.com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06E81-DE63-4EBE-9D65-F67701CB8670}"/>
              </a:ext>
            </a:extLst>
          </p:cNvPr>
          <p:cNvSpPr/>
          <p:nvPr/>
        </p:nvSpPr>
        <p:spPr>
          <a:xfrm>
            <a:off x="276084" y="8530542"/>
            <a:ext cx="846660" cy="34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40A5B-5FA0-4E7D-89A4-8F5489BCC3A0}"/>
              </a:ext>
            </a:extLst>
          </p:cNvPr>
          <p:cNvSpPr/>
          <p:nvPr/>
        </p:nvSpPr>
        <p:spPr>
          <a:xfrm>
            <a:off x="6006186" y="8567195"/>
            <a:ext cx="846660" cy="34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01390-5040-477F-B44E-A35A578DA531}"/>
              </a:ext>
            </a:extLst>
          </p:cNvPr>
          <p:cNvSpPr txBox="1"/>
          <p:nvPr/>
        </p:nvSpPr>
        <p:spPr>
          <a:xfrm>
            <a:off x="1122744" y="94642"/>
            <a:ext cx="7670777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500" b="1" dirty="0">
                <a:solidFill>
                  <a:schemeClr val="tx1">
                    <a:lumMod val="50000"/>
                  </a:schemeClr>
                </a:solidFill>
                <a:latin typeface="Segoe Print"/>
              </a:rPr>
              <a:t>You Too Youth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C3F6B-F871-4AF2-9C5E-71929DF45B7F}"/>
              </a:ext>
            </a:extLst>
          </p:cNvPr>
          <p:cNvSpPr txBox="1"/>
          <p:nvPr/>
        </p:nvSpPr>
        <p:spPr>
          <a:xfrm>
            <a:off x="1873651" y="874453"/>
            <a:ext cx="31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8ED5-029E-4952-8479-2E8F46956745}"/>
              </a:ext>
            </a:extLst>
          </p:cNvPr>
          <p:cNvSpPr txBox="1"/>
          <p:nvPr/>
        </p:nvSpPr>
        <p:spPr>
          <a:xfrm>
            <a:off x="709674" y="1368723"/>
            <a:ext cx="6934944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______________________________________________________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Parent/Family/Guardian Name ________________________________________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__________________________________________________________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 _____________________________________________________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Numbers Home ____________________ Cell 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birth __________________  Age _____ 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Church (if applicable) ___________________________________________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Friends attending  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Needs/Allergies/Medical/Other 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Contacts: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_____________________________ Phone 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_____________________________ Phone 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Name(s) of person(s) who may pick this child up  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Release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Living Faith Community Presbyterian Church have my permission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my child’s photograph publicly in materials. I understand this may include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and online publications, presentations, websites, and social media.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Parent/Guardian’s signature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_________________________________________</a:t>
            </a: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244C79-9B98-4053-A474-026CEC39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673" y="8089690"/>
            <a:ext cx="999848" cy="738664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BCE6018-BBB0-4301-A9A2-573FBB24B682}"/>
              </a:ext>
            </a:extLst>
          </p:cNvPr>
          <p:cNvSpPr/>
          <p:nvPr/>
        </p:nvSpPr>
        <p:spPr>
          <a:xfrm>
            <a:off x="362583" y="7006280"/>
            <a:ext cx="177511" cy="172994"/>
          </a:xfrm>
          <a:prstGeom prst="fram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C39BC-684D-410B-864E-98EBDB6669D9}"/>
              </a:ext>
            </a:extLst>
          </p:cNvPr>
          <p:cNvSpPr txBox="1"/>
          <p:nvPr/>
        </p:nvSpPr>
        <p:spPr>
          <a:xfrm>
            <a:off x="220545" y="7197719"/>
            <a:ext cx="712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Please check</a:t>
            </a:r>
          </a:p>
        </p:txBody>
      </p:sp>
    </p:spTree>
    <p:extLst>
      <p:ext uri="{BB962C8B-B14F-4D97-AF65-F5344CB8AC3E}">
        <p14:creationId xmlns:p14="http://schemas.microsoft.com/office/powerpoint/2010/main" val="88731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ell Brands">
      <a:dk1>
        <a:srgbClr val="696158"/>
      </a:dk1>
      <a:lt1>
        <a:srgbClr val="FFFFFF"/>
      </a:lt1>
      <a:dk2>
        <a:srgbClr val="288FC2"/>
      </a:dk2>
      <a:lt2>
        <a:srgbClr val="B7BF10"/>
      </a:lt2>
      <a:accent1>
        <a:srgbClr val="3A913F"/>
      </a:accent1>
      <a:accent2>
        <a:srgbClr val="6D3077"/>
      </a:accent2>
      <a:accent3>
        <a:srgbClr val="A20067"/>
      </a:accent3>
      <a:accent4>
        <a:srgbClr val="3A5DAE"/>
      </a:accent4>
      <a:accent5>
        <a:srgbClr val="F08F2C"/>
      </a:accent5>
      <a:accent6>
        <a:srgbClr val="EEB927"/>
      </a:accent6>
      <a:hlink>
        <a:srgbClr val="288DC1"/>
      </a:hlink>
      <a:folHlink>
        <a:srgbClr val="288DC1"/>
      </a:folHlink>
    </a:clrScheme>
    <a:fontScheme name="Custom 5">
      <a:majorFont>
        <a:latin typeface="Roboto Slab Light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ellBrands-presentation" id="{713196C0-7919-6F40-9F8B-1F8DA386B0D1}" vid="{AA26B8EE-1436-BB48-B872-C1F5D6B853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</TotalTime>
  <Words>149</Words>
  <Application>Microsoft Office PowerPoint</Application>
  <PresentationFormat>On-screen Show (4:3)</PresentationFormat>
  <Paragraphs>53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Nemeth, Tamara</dc:creator>
  <cp:lastModifiedBy>Nemeth, Tamara</cp:lastModifiedBy>
  <cp:revision>19</cp:revision>
  <cp:lastPrinted>2016-04-06T20:45:17Z</cp:lastPrinted>
  <dcterms:created xsi:type="dcterms:W3CDTF">2022-06-22T18:47:32Z</dcterms:created>
  <dcterms:modified xsi:type="dcterms:W3CDTF">2023-01-17T00:54:11Z</dcterms:modified>
</cp:coreProperties>
</file>